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4" r:id="rId9"/>
    <p:sldId id="265" r:id="rId10"/>
    <p:sldId id="267" r:id="rId11"/>
    <p:sldId id="268" r:id="rId12"/>
    <p:sldId id="269" r:id="rId13"/>
    <p:sldId id="270" r:id="rId14"/>
    <p:sldId id="285" r:id="rId15"/>
    <p:sldId id="271" r:id="rId16"/>
    <p:sldId id="272" r:id="rId17"/>
    <p:sldId id="273" r:id="rId18"/>
    <p:sldId id="274" r:id="rId19"/>
    <p:sldId id="286" r:id="rId20"/>
    <p:sldId id="291" r:id="rId21"/>
    <p:sldId id="276" r:id="rId22"/>
    <p:sldId id="277" r:id="rId23"/>
    <p:sldId id="287" r:id="rId24"/>
    <p:sldId id="278" r:id="rId25"/>
    <p:sldId id="288" r:id="rId26"/>
    <p:sldId id="279" r:id="rId27"/>
    <p:sldId id="280" r:id="rId28"/>
    <p:sldId id="281" r:id="rId29"/>
    <p:sldId id="282" r:id="rId30"/>
    <p:sldId id="283" r:id="rId31"/>
    <p:sldId id="292" r:id="rId32"/>
    <p:sldId id="28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7" autoAdjust="0"/>
    <p:restoredTop sz="94717" autoAdjust="0"/>
  </p:normalViewPr>
  <p:slideViewPr>
    <p:cSldViewPr>
      <p:cViewPr varScale="1">
        <p:scale>
          <a:sx n="100" d="100"/>
          <a:sy n="100" d="100"/>
        </p:scale>
        <p:origin x="-2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C2AD73-1C96-4B40-8382-9238A5A04B6F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427617-6DF8-4894-A13A-867B6BD47A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427617-6DF8-4894-A13A-867B6BD47AA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3FBF-B6F0-4E71-9885-E2C1946D0C12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F59D1-9196-4229-994B-FDDD06AF1B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3FBF-B6F0-4E71-9885-E2C1946D0C12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F59D1-9196-4229-994B-FDDD06AF1B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3FBF-B6F0-4E71-9885-E2C1946D0C12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F59D1-9196-4229-994B-FDDD06AF1B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3FBF-B6F0-4E71-9885-E2C1946D0C12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F59D1-9196-4229-994B-FDDD06AF1B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3FBF-B6F0-4E71-9885-E2C1946D0C12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F59D1-9196-4229-994B-FDDD06AF1B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3FBF-B6F0-4E71-9885-E2C1946D0C12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F59D1-9196-4229-994B-FDDD06AF1B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3FBF-B6F0-4E71-9885-E2C1946D0C12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F59D1-9196-4229-994B-FDDD06AF1B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3FBF-B6F0-4E71-9885-E2C1946D0C12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F59D1-9196-4229-994B-FDDD06AF1B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3FBF-B6F0-4E71-9885-E2C1946D0C12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F59D1-9196-4229-994B-FDDD06AF1B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3FBF-B6F0-4E71-9885-E2C1946D0C12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F59D1-9196-4229-994B-FDDD06AF1B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3FBF-B6F0-4E71-9885-E2C1946D0C12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F59D1-9196-4229-994B-FDDD06AF1B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13FBF-B6F0-4E71-9885-E2C1946D0C12}" type="datetimeFigureOut">
              <a:rPr lang="ru-RU" smtClean="0"/>
              <a:pPr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F59D1-9196-4229-994B-FDDD06AF1B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ocuments\3 шабл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8712968" cy="65527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1560" y="2060848"/>
            <a:ext cx="8064896" cy="29238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Предметно-пространственная</a:t>
            </a:r>
          </a:p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            среда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в старшей  возрастной  группе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МКДОУ  Быковского  детского сада №3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«Солнышко»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558924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Подготовила</a:t>
            </a:r>
            <a:r>
              <a:rPr lang="ru-RU" dirty="0" smtClean="0"/>
              <a:t>: </a:t>
            </a:r>
            <a:r>
              <a:rPr lang="ru-RU" dirty="0" err="1" smtClean="0"/>
              <a:t>Заярная</a:t>
            </a:r>
            <a:r>
              <a:rPr lang="ru-RU" dirty="0" smtClean="0"/>
              <a:t> Н.А.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dirty="0" smtClean="0">
                <a:solidFill>
                  <a:srgbClr val="FFFFFF"/>
                </a:solidFill>
              </a:rPr>
              <a:t>Знаки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chemeClr val="accent1"/>
                </a:solidFill>
              </a:rPr>
              <a:t>символы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государства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755576" y="1535113"/>
            <a:ext cx="2664296" cy="639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107504" y="2636911"/>
            <a:ext cx="3528392" cy="3489251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Здравствуй, Родина моя!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 Очень я люблю тебя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 Необъятные просторы,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 Наши русские березы –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 Разнотравные поля,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 Это все моя земля!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>
          <a:xfrm>
            <a:off x="3851920" y="1535113"/>
            <a:ext cx="5040559" cy="597744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  «ПАТРИОТИЧЕСКИЙ УГОЛОК»</a:t>
            </a:r>
          </a:p>
          <a:p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рппс(3)\IMG_0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3240360" cy="936104"/>
          </a:xfrm>
          <a:prstGeom prst="rect">
            <a:avLst/>
          </a:prstGeom>
          <a:noFill/>
        </p:spPr>
      </p:pic>
      <p:pic>
        <p:nvPicPr>
          <p:cNvPr id="1027" name="Picture 3" descr="C:\Users\User\Desktop\рппс(3)\IMG_74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204864"/>
            <a:ext cx="5184576" cy="388843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512" y="274638"/>
            <a:ext cx="8640960" cy="1143000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Знаки и символы региона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рппс(3)\IMG_77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4392488" cy="4997152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2051" name="Picture 3" descr="C:\Users\User\Desktop\рппс(3)\IMG_74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628800"/>
            <a:ext cx="4248472" cy="4968552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260648"/>
            <a:ext cx="7056784" cy="1224136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Ценности МКДОУ Быковского </a:t>
            </a:r>
            <a:b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детского сада № 3« Солнышко» 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11" descr="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260648"/>
            <a:ext cx="1296144" cy="1152128"/>
          </a:xfrm>
          <a:prstGeom prst="rect">
            <a:avLst/>
          </a:prstGeom>
          <a:noFill/>
        </p:spPr>
      </p:pic>
      <p:pic>
        <p:nvPicPr>
          <p:cNvPr id="1027" name="Picture 3" descr="C:\Users\User\Documents\педагогические заповед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628800"/>
            <a:ext cx="8640960" cy="504056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Центр декоративно-прикладного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творчества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User\Desktop\рппс(3)\21 народный уголо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28800"/>
            <a:ext cx="4536504" cy="4525963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027" name="Picture 3" descr="C:\Users\User\Desktop\рппс(3)\22 предметы народного промысл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628800"/>
            <a:ext cx="4248472" cy="4536504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рппс(3)\IMG_77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8641"/>
            <a:ext cx="8229600" cy="2736303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027" name="Picture 3" descr="C:\Users\User\Desktop\рппс(3)\гжел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05064"/>
            <a:ext cx="3141984" cy="2664296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028" name="Picture 4" descr="C:\Users\User\Desktop\рппс(3)\городец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636912"/>
            <a:ext cx="3096344" cy="252028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029" name="Picture 5" descr="C:\Users\User\Desktop\рппс(3)\Дым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789040"/>
            <a:ext cx="3096344" cy="2675137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1008112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«Центр  природы»  </a:t>
            </a:r>
            <a:endParaRPr lang="ru-RU" sz="5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3563888" y="1196753"/>
          <a:ext cx="5400600" cy="5472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0300"/>
                <a:gridCol w="2700300"/>
              </a:tblGrid>
              <a:tr h="5472608">
                <a:tc>
                  <a:txBody>
                    <a:bodyPr/>
                    <a:lstStyle/>
                    <a:p>
                      <a:endParaRPr lang="ru-RU" sz="1400" b="1" kern="1200" dirty="0" smtClean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Развивающая  предметно-пространственная  среда  этого  центра  обеспечивает доступ  к  объектам  природного  характера;  побуждает  к  наблюдениям    за  ростом  растений; участие  в  элементарном  труде,  проведение  опытов  и  экспериментов  с  природным  материалом.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Формирует  первичные  представления  о  природном  многообразии  планеты  Земля; формирует  элементарные  экологические  представления; даёт понимание  того, что  человек – часть природы, что  он  должен  беречь,  охранять и защищать  её.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комнатные  растения, лейки, инвентарь;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альбомы по  временам  года;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природный  материал:  шишки,  листья,  веточки,  семена,  камушки, кора   деревьев  и т.д.;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 муляжи  овощей  и  фруктов;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 иллюстрации  с  изображением  кустарников  деревьев,  трав,  цветов;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иллюстрации  с  изображением  зверей (домашних  и  диких),  птиц,  аквариумных  рыб,  насекомых  (бабочек,  жуков,  мух,  комаров,  лягушек);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растения,  характерные  для  времён  года  (ветки  вербы – весной, букет  жёлтых  листьев – осенью  и  т д.) 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рппс(3)\IMG_0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5" y="1268760"/>
            <a:ext cx="3384376" cy="2725348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2" name="Picture 2" descr="C:\Users\User\Desktop\рппс(3)\36 Материал для опыто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077072"/>
            <a:ext cx="3404173" cy="2592288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426170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Вариативность среды по сезонам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рппс(3)\23 сезонное дерево зим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772816"/>
            <a:ext cx="3168352" cy="2736304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027" name="Picture 3" descr="C:\Users\User\Desktop\рппс(3)\IMG_0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772816"/>
            <a:ext cx="3168352" cy="2736304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029" name="Picture 5" descr="C:\Users\User\Desktop\РППС\IMG_59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653136"/>
            <a:ext cx="4248472" cy="208823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030" name="Picture 6" descr="C:\Users\User\Desktop\РППС\IMG_59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653136"/>
            <a:ext cx="4176464" cy="208517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>Наличие места и атрибутов для сюжетно-ролевых игр.</a:t>
            </a:r>
            <a:endParaRPr lang="ru-RU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 Сюжетно-ролевая игра</a:t>
            </a:r>
          </a:p>
          <a:p>
            <a:r>
              <a:rPr lang="ru-RU" dirty="0" smtClean="0"/>
              <a:t> «На приеме к стоматологу»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 Сюжетно-ролевая игра   «Магазин «Продукты»</a:t>
            </a:r>
            <a:endParaRPr lang="ru-RU" dirty="0"/>
          </a:p>
        </p:txBody>
      </p:sp>
      <p:pic>
        <p:nvPicPr>
          <p:cNvPr id="2050" name="Picture 2" descr="C:\Users\User\Desktop\рппс(3)\5СРИ Магазин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5025" y="2348880"/>
            <a:ext cx="4247455" cy="3888432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2051" name="Picture 3" descr="C:\Users\User\Desktop\рппс(3)\13 СРИ Стомотолог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348880"/>
            <a:ext cx="4040188" cy="3744416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>Виды и формы труда </a:t>
            </a:r>
            <a:br>
              <a:rPr lang="ru-RU" b="1" dirty="0" smtClean="0"/>
            </a:br>
            <a:r>
              <a:rPr lang="ru-RU" b="1" dirty="0" smtClean="0"/>
              <a:t>согласно ООП ДО.</a:t>
            </a:r>
            <a:endParaRPr lang="ru-RU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Уголок  дежурств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645025" y="1556792"/>
            <a:ext cx="4041775" cy="2232248"/>
          </a:xfr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      «Мы дежурим»</a:t>
            </a: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Мы дежурим! Мы дежурим!</a:t>
            </a: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Помогаем стол накрыть</a:t>
            </a: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Мы дежурим! Мы дежурим!</a:t>
            </a: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Можем даже пол помыть</a:t>
            </a: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Не сорите,  не пылите -</a:t>
            </a: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Труд дежурных берегите.</a:t>
            </a:r>
          </a:p>
          <a:p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рппс(3)\37 Уголок дежурств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76474"/>
            <a:ext cx="4104456" cy="4248869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3075" name="Picture 3" descr="C:\Users\User\Desktop\рппс(3)\16 Дежурство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933056"/>
            <a:ext cx="3672408" cy="2736304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рппс(3)\43 труд уход за растениям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176464" cy="2955044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027" name="Picture 3" descr="C:\Users\User\Desktop\рппс(3)\44 летом с средней г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429000"/>
            <a:ext cx="4308513" cy="3122517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028" name="Picture 4" descr="C:\Users\User\Desktop\рппс(3)\49 у компостной ям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60648"/>
            <a:ext cx="3960440" cy="2952328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029" name="Picture 5" descr="C:\Users\User\Desktop\рппс(3)\47 чабрец на клумб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501008"/>
            <a:ext cx="4126832" cy="3062283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932040" y="5877273"/>
            <a:ext cx="3888432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Поселили у себя на клумбе чабрец, принесенный с Калиновой Балки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652120" y="2708920"/>
            <a:ext cx="3024336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Сделали компостную яму на участке</a:t>
            </a:r>
            <a:endParaRPr lang="ru-RU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195736" y="2780928"/>
            <a:ext cx="21602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Уход за растениями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5589240"/>
            <a:ext cx="7416824" cy="1268760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Здравствуйте,  наши  двери  для  вас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всегда  открыты!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/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04664"/>
            <a:ext cx="669674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 descr="C:\Users\User\Desktop\рппс(3)\IMG_0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88640"/>
            <a:ext cx="2520280" cy="86409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23928" y="1484784"/>
            <a:ext cx="25202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Вы к нам приходите,</a:t>
            </a:r>
          </a:p>
          <a:p>
            <a:r>
              <a:rPr lang="ru-RU" dirty="0" smtClean="0"/>
              <a:t>На нас поглядите.</a:t>
            </a:r>
          </a:p>
          <a:p>
            <a:r>
              <a:rPr lang="ru-RU" dirty="0" smtClean="0"/>
              <a:t>Мы будем для вас детский представлять!</a:t>
            </a:r>
          </a:p>
          <a:p>
            <a:r>
              <a:rPr lang="ru-RU" dirty="0" smtClean="0"/>
              <a:t>Покажем, как можно</a:t>
            </a:r>
          </a:p>
          <a:p>
            <a:r>
              <a:rPr lang="ru-RU" dirty="0" smtClean="0"/>
              <a:t>Учить и играть.</a:t>
            </a:r>
          </a:p>
          <a:p>
            <a:r>
              <a:rPr lang="ru-RU" dirty="0" smtClean="0"/>
              <a:t>Откроем вам двери </a:t>
            </a:r>
          </a:p>
          <a:p>
            <a:r>
              <a:rPr lang="ru-RU" dirty="0" smtClean="0"/>
              <a:t>И сердце в придачу,</a:t>
            </a:r>
          </a:p>
          <a:p>
            <a:r>
              <a:rPr lang="ru-RU" dirty="0" smtClean="0"/>
              <a:t>Поверьте общение</a:t>
            </a:r>
          </a:p>
          <a:p>
            <a:r>
              <a:rPr lang="ru-RU" dirty="0" smtClean="0"/>
              <a:t> будет  удачным!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Посильный  труд в режимные моменты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esktop\Оздоровление и физ-ра\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00200"/>
            <a:ext cx="3024336" cy="4525963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5" name="Picture 2" descr="C:\Users\User\Desktop\рппс(3)\IMG_79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556792"/>
            <a:ext cx="4609024" cy="2376264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6" name="Picture 4" descr="C:\Users\User\Desktop\рппс(3)\IMG_68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077072"/>
            <a:ext cx="4464496" cy="252028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835696" y="548680"/>
            <a:ext cx="5328592" cy="29523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уголок ЗОЖ\Уголок здоровь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352928" cy="341176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2" name="Picture 2" descr="C:\Users\User\Desktop\рппс(3)\IMG_00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068960"/>
            <a:ext cx="4316288" cy="36004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028" name="Picture 4" descr="C:\Users\User\Desktop\уголок ЗОЖ\Чистые руки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957" y="3068960"/>
            <a:ext cx="4105515" cy="360040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1520" y="116632"/>
            <a:ext cx="8496944" cy="936104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«Мы любим – спорт»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251520" y="1196751"/>
            <a:ext cx="4032448" cy="3024337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Физкультурой заниматься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 Нам не лень.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 Мы готовы кувыркаться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 Целый день!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 Прыгать бегать и скакать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 Чтоб здоровыми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Всем стать</a:t>
            </a:r>
          </a:p>
          <a:p>
            <a:endParaRPr lang="ru-RU" b="1" dirty="0"/>
          </a:p>
        </p:txBody>
      </p:sp>
      <p:pic>
        <p:nvPicPr>
          <p:cNvPr id="1026" name="Picture 2" descr="C:\Users\User\Desktop\рппс(3)\35 Спорт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96752"/>
            <a:ext cx="4176464" cy="360040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027" name="Picture 3" descr="C:\Users\User\Desktop\рппс(3)\19 массажные перчат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5013176"/>
            <a:ext cx="2088232" cy="1656184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028" name="Picture 4" descr="C:\Users\User\Desktop\рппс(3)\20 массажная дорож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5013176"/>
            <a:ext cx="1944216" cy="1584176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029" name="Picture 5" descr="C:\Users\User\Desktop\рппс(3)\IMG_40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365104"/>
            <a:ext cx="1783698" cy="1155876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2" name="Picture 2" descr="C:\Users\User\Desktop\Оздоровление и физ-ра\IMG_64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4365104"/>
            <a:ext cx="1882552" cy="1152128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3" name="Picture 2" descr="C:\Users\User\Desktop\Оздоровление и физ-ра\IMG_474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5661248"/>
            <a:ext cx="1800889" cy="1052736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4" name="Picture 2" descr="C:\Users\User\Desktop\Оздоровление и физ-ра\игра Два Мороз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9752" y="5661248"/>
            <a:ext cx="1872208" cy="108012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рппс(3)\53 на шнур с обруче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487916" cy="3327543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2051" name="Picture 3" descr="C:\Users\User\Desktop\рппс(3)\54 на шпагат с обруче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356992"/>
            <a:ext cx="4824536" cy="3312368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4860032" y="412726"/>
            <a:ext cx="3600400" cy="175432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 спортом дружим не напрасно.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цель свою мы видим ясно: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Хотим быстрее подрасти,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России славу принести!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 Олимпийцы мы стремимся,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Преград к медалям не боимся!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79512" y="4293096"/>
            <a:ext cx="3744416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Здоровый дух в здоровом теле!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 этом вечно нам твердят!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знаем – спорт на самом деле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Полезен очень для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девчат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Игры и общение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рппс(3)\7 СРИ магази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700808"/>
            <a:ext cx="2672179" cy="208823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2051" name="Picture 3" descr="C:\Users\User\Desktop\рппс(3)\14 СРИ Стомотоло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00808"/>
            <a:ext cx="2520280" cy="2016224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2052" name="Picture 4" descr="C:\Users\User\Desktop\рппс(3)\чаепити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05064"/>
            <a:ext cx="2520280" cy="2592288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026" name="Picture 2" descr="C:\Users\User\Desktop\ПДД\1 уголок безопасност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1700808"/>
            <a:ext cx="2232248" cy="2028704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027" name="Picture 3" descr="C:\Users\User\Desktop\ПДД\3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4077072"/>
            <a:ext cx="2592288" cy="2376264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028" name="Picture 4" descr="C:\Users\User\Desktop\ПДД\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4005064"/>
            <a:ext cx="2291550" cy="2592288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 descr="C:\Users\User\Desktop\рппс(3)\42 Настольные игр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3747220" cy="2706349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46084" name="Picture 4" descr="C:\Users\User\Desktop\рппс(3)\41 настольные игр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01008"/>
            <a:ext cx="3888432" cy="2736304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46085" name="Picture 5" descr="C:\Users\User\Desktop\рппс(3)\40настольные игр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429000"/>
            <a:ext cx="4200698" cy="2952328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46086" name="Picture 6" descr="C:\Users\User\Desktop\рппс(3)\39 игры настольны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04664"/>
            <a:ext cx="3888432" cy="2736304"/>
          </a:xfrm>
          <a:prstGeom prst="flowChartAlternateProcess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Совместная деятельность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рппс(3)\img2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2600324" cy="180020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027" name="Picture 3" descr="C:\Users\User\Desktop\рппс(3)\img2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700808"/>
            <a:ext cx="4055790" cy="1944216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028" name="Picture 4" descr="C:\Users\User\Desktop\рппс(3)\img2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293096"/>
            <a:ext cx="2535684" cy="191420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3" name="Picture 2" descr="C:\Users\User\Desktop\ПДД\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3861048"/>
            <a:ext cx="2304256" cy="280831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4" name="Picture 2" descr="C:\Users\User\Desktop\Ярмарка 2021г в старшей г\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149080"/>
            <a:ext cx="2952328" cy="2232248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Уголок безопасности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72816"/>
            <a:ext cx="3024336" cy="4536504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Есть в группе нашей уголок,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Который в жизни нам помог!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Он очень-очень дорог нам.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 успокоил пап и мам!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Помог он детям научиться,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Спокойно жить да поживать,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Любой беды нам избежать,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Беда чтоб не могло случиться,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Нас учат правилам движенья,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 речке как себя вести,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Не плавать вглубь без разрешенья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 как кого-нибудь спасти!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Как не упасть при гололёде,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Как под сосульки не попасть,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Вести себя как на природе,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 как в пустыне не пропасть!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рппс(3)\24 Дорожная безопаснос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772816"/>
            <a:ext cx="2664296" cy="4464496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4" name="Picture 2" descr="C:\Users\User\Desktop\рппс(3)\о безопасном поведени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772816"/>
            <a:ext cx="2880320" cy="4464496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568952" cy="1143000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Центр  ИЗО деятельности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51520" y="1556793"/>
            <a:ext cx="4392488" cy="1872208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Давайте будем рисовать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Солнышко, маму, друзей!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Яркими сочными красками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Сделаем мир наш добрей!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рппс(3)\Центр ИЗО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556792"/>
            <a:ext cx="3830848" cy="504056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2051" name="Picture 3" descr="C:\Users\User\Desktop\рппс(3)\34 А это мы!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73016"/>
            <a:ext cx="4378642" cy="3024336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2195736" y="5949281"/>
            <a:ext cx="223224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А это мы.</a:t>
            </a:r>
          </a:p>
          <a:p>
            <a:r>
              <a:rPr lang="ru-RU" dirty="0" smtClean="0"/>
              <a:t>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Рисунок Маши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Чурюкиной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Уголок уединения</a:t>
            </a:r>
            <a:endParaRPr lang="ru-RU" sz="60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07504" y="1844824"/>
            <a:ext cx="4320480" cy="4608512"/>
          </a:xfr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85000" lnSpcReduction="10000"/>
          </a:bodyPr>
          <a:lstStyle/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Здесь тихо и спокойно.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зайчишкою в обнимку.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Меня здесь не тревожат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 Саша и ни Даша.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Здесь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антистресс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игрушки,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Есть коврик«примирения»,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Мешочки «настроения»,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баночка для «крика»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здесь моя любимая,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Моя родная книга.</a:t>
            </a:r>
          </a:p>
          <a:p>
            <a:endParaRPr lang="ru-RU" dirty="0"/>
          </a:p>
        </p:txBody>
      </p:sp>
      <p:pic>
        <p:nvPicPr>
          <p:cNvPr id="1026" name="Picture 2" descr="C:\Users\User\Desktop\рппс(3)\Ширм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844824"/>
            <a:ext cx="4038600" cy="4464496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5652120" y="2708920"/>
            <a:ext cx="1656184" cy="1200329"/>
          </a:xfrm>
          <a:prstGeom prst="rect">
            <a:avLst/>
          </a:prstGeom>
          <a:solidFill>
            <a:srgbClr val="FFFFFF"/>
          </a:solidFill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   Уголок уединения</a:t>
            </a:r>
          </a:p>
          <a:p>
            <a:r>
              <a:rPr lang="ru-RU" dirty="0" smtClean="0"/>
              <a:t>«Хочу  побыть</a:t>
            </a:r>
          </a:p>
          <a:p>
            <a:r>
              <a:rPr lang="ru-RU" dirty="0" smtClean="0"/>
              <a:t>        один»    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User\Documents\3 шаблон для презентаци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195" y="260350"/>
            <a:ext cx="8224835" cy="6337300"/>
          </a:xfrm>
          <a:prstGeom prst="rect">
            <a:avLst/>
          </a:prstGeom>
          <a:noFill/>
        </p:spPr>
      </p:pic>
      <p:pic>
        <p:nvPicPr>
          <p:cNvPr id="6" name="Содержимое 3" descr="http://ped-kopilka.ru/upload/blogs2/2017/3/8824_bb50e7ac2c6adba4f164775eb398f22d.jpg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9144000" cy="5040560"/>
          </a:xfrm>
          <a:prstGeom prst="round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68952" cy="1066130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Театральный уголок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7504" y="1484785"/>
            <a:ext cx="4388296" cy="4248472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Очень мы театры любим,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Круглый год мы с ними дружим: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нашей группе все актеры,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Кукловоды и танцоры,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Акробаты и жонглёры,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Балерины, режиссёры!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Каждый день и каждый час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Мы хотим играть для Вас!!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б видел Станиславский –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Был бы очень рад за нас!</a:t>
            </a:r>
          </a:p>
          <a:p>
            <a:pPr>
              <a:buNone/>
            </a:pPr>
            <a:r>
              <a:rPr lang="ru-RU" b="1" dirty="0" smtClean="0"/>
              <a:t> </a:t>
            </a:r>
          </a:p>
          <a:p>
            <a:endParaRPr lang="ru-RU" dirty="0"/>
          </a:p>
        </p:txBody>
      </p:sp>
      <p:pic>
        <p:nvPicPr>
          <p:cNvPr id="1026" name="Picture 2" descr="C:\Users\User\Desktop\рппс(3)\38 Персонажи для театрализованных действий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556793"/>
            <a:ext cx="4038600" cy="1944216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1027" name="Picture 3" descr="C:\Users\User\Desktop\рппс(3)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5" y="5229200"/>
            <a:ext cx="3312368" cy="1512168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  <p:pic>
        <p:nvPicPr>
          <p:cNvPr id="7" name="Рисунок 6" descr="C:\Users\User\Desktop\Гуле\IMG_7766.JPG"/>
          <p:cNvPicPr/>
          <p:nvPr/>
        </p:nvPicPr>
        <p:blipFill>
          <a:blip r:embed="rId4" cstate="print"/>
          <a:srcRect l="15909" r="18687"/>
          <a:stretch>
            <a:fillRect/>
          </a:stretch>
        </p:blipFill>
        <p:spPr bwMode="auto">
          <a:xfrm>
            <a:off x="5364088" y="3645024"/>
            <a:ext cx="3384376" cy="2448272"/>
          </a:xfrm>
          <a:prstGeom prst="rect">
            <a:avLst/>
          </a:prstGeom>
          <a:noFill/>
          <a:ln w="38100">
            <a:solidFill>
              <a:schemeClr val="accent6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404664"/>
            <a:ext cx="8640960" cy="1143000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6600" b="1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Читайка</a:t>
            </a:r>
            <a:r>
              <a:rPr lang="ru-RU" sz="6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66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07504" y="1916832"/>
            <a:ext cx="3960440" cy="4536504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  </a:t>
            </a: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Книга - это чудо!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   Книга – лучший друг!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   С нею интересней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   Проводить досуг: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  Узнаешь много нового,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  Отправишься в полет.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  С ней не будет скучно,</a:t>
            </a:r>
          </a:p>
          <a:p>
            <a:pPr>
              <a:buNone/>
            </a:pPr>
            <a:r>
              <a:rPr lang="ru-RU" sz="26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  Она не подведет.</a:t>
            </a:r>
            <a:endParaRPr lang="ru-RU" sz="2600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рппс(3)\книжный уголок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916832"/>
            <a:ext cx="4752528" cy="4536504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Ярмарка\шаблон с матрёшкам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4868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91680" y="1988840"/>
            <a:ext cx="53285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8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r>
              <a:rPr lang="ru-RU" sz="8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за</a:t>
            </a:r>
          </a:p>
          <a:p>
            <a:r>
              <a:rPr lang="ru-RU" sz="8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8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ocuments\3 шабл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243408"/>
            <a:ext cx="9577064" cy="7272808"/>
          </a:xfrm>
          <a:prstGeom prst="rect">
            <a:avLst/>
          </a:prstGeom>
          <a:noFill/>
        </p:spPr>
      </p:pic>
      <p:pic>
        <p:nvPicPr>
          <p:cNvPr id="3074" name="Picture 2" descr="C:\Users\User\Desktop\рппс(3)\Ценност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8520" y="1268760"/>
            <a:ext cx="9433048" cy="576064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Группа  начинается с раздевалки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Это  все  о  нас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860032" y="1535113"/>
            <a:ext cx="3826768" cy="639762"/>
          </a:xfr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Нормативные документы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доступны  для  ознакомления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рппс(3)\уголок группы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76872"/>
            <a:ext cx="4389313" cy="4392488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4099" name="Picture 3" descr="C:\Users\User\Desktop\рппс(3)\нормативные документы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1112" y="2276475"/>
            <a:ext cx="3203913" cy="4321175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Информационно-деловое  общение</a:t>
            </a:r>
            <a:endParaRPr lang="ru-RU" sz="4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395536" y="1556792"/>
            <a:ext cx="4834880" cy="639762"/>
          </a:xfr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Наше  творчества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5436096" y="1556792"/>
            <a:ext cx="3528392" cy="648072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А это  для родителей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рппс(3)\1 наше творчество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348880"/>
            <a:ext cx="4680520" cy="432048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2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348880"/>
            <a:ext cx="3456384" cy="432048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Информационно-деловое общение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ocuments\3 шаблон для презентаци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5050" y="260647"/>
            <a:ext cx="5111750" cy="4908281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200" y="1700808"/>
            <a:ext cx="3008313" cy="4824536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поможет  родителям организовать  домашние занятия с ребенком, подскажет, какие выбрать художественные  произведения  для  чтения  и заучивания.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На  страничках  для  родителей  содержатся  рекомендации  по  организации  наблюдений  за  природой  во  время  прогулок,  приведены  описания  игр  и  упражнений.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C:\Users\User\Desktop\рппс(3)\родительский уголо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700808"/>
            <a:ext cx="5256584" cy="4824536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3008313" cy="1246460"/>
          </a:xfr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Здесь получите информацию о противопожарной  и  антитеррористической безопасности, о правильном питании, советы как подготовить ребёнка к школе и многое  другое...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556792"/>
            <a:ext cx="3008313" cy="4569371"/>
          </a:xfr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C:\Users\User\Documents\3 шаблон для презентации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563888" y="260648"/>
            <a:ext cx="5184576" cy="4908281"/>
          </a:xfrm>
          <a:prstGeom prst="rect">
            <a:avLst/>
          </a:prstGeom>
          <a:noFill/>
        </p:spPr>
      </p:pic>
      <p:pic>
        <p:nvPicPr>
          <p:cNvPr id="1027" name="Picture 3" descr="C:\Users\User\Desktop\рппс(3)\Противопожарная безопасност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628800"/>
            <a:ext cx="2147822" cy="2964518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028" name="Picture 4" descr="C:\Users\User\Desktop\рппс(3)\Раздевал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556792"/>
            <a:ext cx="5040560" cy="4536504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6" name="Picture 2" descr="C:\Users\User\Desktop\рппс(3)\33 Антитеррористическая безопасность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4077072"/>
            <a:ext cx="1529032" cy="2062233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User\Documents\3 шабл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75856" y="116632"/>
            <a:ext cx="5616624" cy="6048672"/>
          </a:xfrm>
          <a:prstGeom prst="rect">
            <a:avLst/>
          </a:prstGeom>
          <a:noFill/>
        </p:spPr>
      </p:pic>
      <p:pic>
        <p:nvPicPr>
          <p:cNvPr id="2050" name="Picture 2" descr="C:\Users\User\Desktop\Ярмарка\1 шабл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60648"/>
            <a:ext cx="3960440" cy="6408712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95536" y="647348"/>
            <a:ext cx="3384376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Проходи, честной народ!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Наша группа  вас здесь  ждет!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Приглашаем в гости к нам,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интересным уголкам!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группе здесь живут детишки: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девчонки, и мальчишки.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 тоже есть,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Их на пальцах можно счесть.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Коллектив у нас хорош,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Дружней группы не найдешь!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старались, не ленились,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i="1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 за днём мы все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трудились.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Группу нашу украшали,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Уголки здесь наряжали.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полноценно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проживали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Умненькие ребятишки.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 уютно было в ней,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Принимать своих гостей.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Вам, друзья, мы обещаем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Группу нашу показать,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 игрушки поиграть.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3" name="Picture 5" descr="C:\Users\User\Desktop\Ярмарка 2021г в старшей г\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4293096"/>
            <a:ext cx="4752528" cy="2376264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1026" name="Picture 2" descr="C:\Users\User\Desktop\Гуле\Общая в День Росси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1196752"/>
            <a:ext cx="4608512" cy="2952328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766</Words>
  <Application>Microsoft Office PowerPoint</Application>
  <PresentationFormat>Экран (4:3)</PresentationFormat>
  <Paragraphs>195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Группа  начинается с раздевалки</vt:lpstr>
      <vt:lpstr>Информационно-деловое  общение</vt:lpstr>
      <vt:lpstr>Информационно-деловое общение</vt:lpstr>
      <vt:lpstr>Здесь получите информацию о противопожарной  и  антитеррористической безопасности, о правильном питании, советы как подготовить ребёнка к школе и многое  другое...</vt:lpstr>
      <vt:lpstr>Слайд 9</vt:lpstr>
      <vt:lpstr>Знаки и символы государства</vt:lpstr>
      <vt:lpstr>Знаки и символы региона</vt:lpstr>
      <vt:lpstr>Ценности МКДОУ Быковского  детского сада № 3« Солнышко» </vt:lpstr>
      <vt:lpstr>Центр декоративно-прикладного творчества</vt:lpstr>
      <vt:lpstr>Слайд 14</vt:lpstr>
      <vt:lpstr>      «Центр  природы»  </vt:lpstr>
      <vt:lpstr>Вариативность среды по сезонам</vt:lpstr>
      <vt:lpstr>Наличие места и атрибутов для сюжетно-ролевых игр.</vt:lpstr>
      <vt:lpstr>Виды и формы труда  согласно ООП ДО.</vt:lpstr>
      <vt:lpstr>Слайд 19</vt:lpstr>
      <vt:lpstr>Посильный  труд в режимные моменты</vt:lpstr>
      <vt:lpstr>Слайд 21</vt:lpstr>
      <vt:lpstr> «Мы любим – спорт» </vt:lpstr>
      <vt:lpstr>Слайд 23</vt:lpstr>
      <vt:lpstr>Игры и общение</vt:lpstr>
      <vt:lpstr>Слайд 25</vt:lpstr>
      <vt:lpstr>Совместная деятельность</vt:lpstr>
      <vt:lpstr>Уголок безопасности</vt:lpstr>
      <vt:lpstr>Центр  ИЗО деятельности</vt:lpstr>
      <vt:lpstr>Уголок уединения</vt:lpstr>
      <vt:lpstr>Театральный уголок</vt:lpstr>
      <vt:lpstr>  «Читайка» </vt:lpstr>
      <vt:lpstr>Слайд 32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92</cp:revision>
  <dcterms:created xsi:type="dcterms:W3CDTF">2021-12-19T18:29:41Z</dcterms:created>
  <dcterms:modified xsi:type="dcterms:W3CDTF">2022-01-14T21:44:11Z</dcterms:modified>
</cp:coreProperties>
</file>